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14" r:id="rId18"/>
    <p:sldId id="891" r:id="rId19"/>
    <p:sldId id="448" r:id="rId20"/>
    <p:sldId id="939" r:id="rId21"/>
    <p:sldId id="945" r:id="rId22"/>
    <p:sldId id="946" r:id="rId23"/>
    <p:sldId id="360" r:id="rId24"/>
    <p:sldId id="361" r:id="rId25"/>
    <p:sldId id="362" r:id="rId26"/>
    <p:sldId id="768" r:id="rId27"/>
    <p:sldId id="363" r:id="rId28"/>
    <p:sldId id="364" r:id="rId29"/>
    <p:sldId id="9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 &amp; Data Analytics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366</Words>
  <Application>Microsoft Office PowerPoint</Application>
  <PresentationFormat>Widescreen</PresentationFormat>
  <Paragraphs>60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AIML &amp; Data Analytics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PL T</cp:lastModifiedBy>
  <cp:revision>11</cp:revision>
  <dcterms:created xsi:type="dcterms:W3CDTF">2024-05-30T12:42:39Z</dcterms:created>
  <dcterms:modified xsi:type="dcterms:W3CDTF">2024-08-25T03:46:12Z</dcterms:modified>
</cp:coreProperties>
</file>